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16717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709780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5702442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3688754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949517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499892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235499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5447521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479870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87065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874336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311080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40030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26289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44693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429003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09596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97624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16938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552036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580491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89695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32841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94607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68274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2156079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17790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84535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5366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48383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21928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45291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45347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35370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18026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865123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46248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92823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4338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803029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211972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02224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8079843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800084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968331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992475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70903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796531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1711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095617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78932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759580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828964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56049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45018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99364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634326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58255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676243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07251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71622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83762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928856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4762154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094711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23287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079417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507391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49778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6984268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74048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270393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36074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580956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959141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标题</a:t>
            </a:r>
            <a:br>
              <a:rPr/>
            </a:br>
            <a:br>
              <a:rPr/>
            </a:br>
            <a:r>
              <a:rPr/>
              <a:t>这是 docx 修复后的端到端验证正文。</a:t>
            </a:r>
            <a:br>
              <a:rPr/>
            </a:br>
            <a:br>
              <a:rPr/>
            </a:br>
            <a:r>
              <a:rPr/>
              <a:t>- 行一</a:t>
            </a:r>
            <a:br>
              <a:rPr/>
            </a:br>
            <a:r>
              <a:rPr/>
              <a:t>- 行二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2026-09-11T05:14:02Z</dcterms:modified>
</cp:coreProperties>
</file>