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991453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008972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50500966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12932166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1286630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767448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581919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03409537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3373493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623485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762955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4678059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76795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274038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64929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202856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0686913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816357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31933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895001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382696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968393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608345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61006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00463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4796063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393523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60435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60424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494719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85670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4698278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66430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735862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831696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7291450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7503876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1319913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2359544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884317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531335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22651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4502436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025705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791647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650289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314287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340503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621665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8254077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022024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026420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254597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2833027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25904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240623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0879296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04850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2431800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549168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660140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570282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8031177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68896846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7933068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972366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2259523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454180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48268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420042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104607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586233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051462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6970536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6817807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COI风口研判报告</a:t>
            </a:r>
            <a:br>
              <a:rPr/>
            </a:br>
            <a:br>
              <a:rPr/>
            </a:br>
            <a:r>
              <a:rPr/>
              <a:t>**研判时间**: 2026-09-11 17:15</a:t>
            </a:r>
            <a:br>
              <a:rPr/>
            </a:br>
            <a:r>
              <a:rPr/>
              <a:t>**研判人**: 架构部主管 - 龙枢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一、值得立即抓住的3个风口</a:t>
            </a:r>
            <a:br>
              <a:rPr/>
            </a:br>
            <a:br>
              <a:rPr/>
            </a:br>
            <a:r>
              <a:rPr/>
              <a:t>| 排名 | 风口 | 价值等级 | 主导部门 | 落地优先级 |</a:t>
            </a:r>
            <a:br>
              <a:rPr/>
            </a:br>
            <a:r>
              <a:rPr/>
              <a:t>|------|------|----------|----------|------------|</a:t>
            </a:r>
            <a:br>
              <a:rPr/>
            </a:br>
            <a:r>
              <a:rPr/>
              <a:t>| 1 | **低空经济 eVTOL 商业化** | ⭐⭐⭐⭐⭐ | 创新部(龙创) | P0 |</a:t>
            </a:r>
            <a:br>
              <a:rPr/>
            </a:br>
            <a:r>
              <a:rPr/>
              <a:t>| 2 | **黄金现货价格驱动** | ⭐⭐⭐⭐ | 投资部(龙眼)+交易部(龙手) | P0 |</a:t>
            </a:r>
            <a:br>
              <a:rPr/>
            </a:br>
            <a:r>
              <a:rPr/>
              <a:t>| 3 | **内容创作 AI 视频风口** | ⭐⭐⭐ | 制造部(龙造) | P1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二、风口详情与部门分工</a:t>
            </a:r>
            <a:br>
              <a:rPr/>
            </a:br>
            <a:br>
              <a:rPr/>
            </a:br>
            <a:r>
              <a:rPr/>
              <a:t>#### 1. 低空经济 eVTOL 商业化（P0）</a:t>
            </a:r>
            <a:br>
              <a:rPr/>
            </a:br>
            <a:br>
              <a:rPr/>
            </a:br>
            <a:r>
              <a:rPr/>
              <a:t>**核心价值**:</a:t>
            </a:r>
            <a:br>
              <a:rPr/>
            </a:br>
            <a:r>
              <a:rPr/>
              <a:t>- 2026年写入政府工作报告，列为新兴支柱产业</a:t>
            </a:r>
            <a:br>
              <a:rPr/>
            </a:br>
            <a:r>
              <a:rPr/>
              <a:t>- 中科院牵头构建"3层级—84项指标"评价框架</a:t>
            </a:r>
            <a:br>
              <a:rPr/>
            </a:br>
            <a:r>
              <a:rPr/>
              <a:t>- 多源数据融合：遥感测绘、地理信息、知识产权、位置服务、文本语义</a:t>
            </a:r>
            <a:br>
              <a:rPr/>
            </a:br>
            <a:br>
              <a:rPr/>
            </a:br>
            <a:r>
              <a:rPr/>
              <a:t>**主导部门**: 创新部(龙创)</a:t>
            </a:r>
            <a:br>
              <a:rPr/>
            </a:br>
            <a:br>
              <a:rPr/>
            </a:br>
            <a:r>
              <a:rPr/>
              <a:t>**下一步落地动作**:</a:t>
            </a:r>
            <a:br>
              <a:rPr/>
            </a:br>
            <a:r>
              <a:rPr/>
              <a:t>1. 输出《低空经济eVTOL商业化研究报告》</a:t>
            </a:r>
            <a:br>
              <a:rPr/>
            </a:br>
            <a:r>
              <a:rPr/>
              <a:t>2. 建立产业评价体系可视化仪表板</a:t>
            </a:r>
            <a:br>
              <a:rPr/>
            </a:br>
            <a:r>
              <a:rPr/>
              <a:t>3. 筛选重点城市/场景试点方案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#### 2. 黄金现货价格驱动（P0）</a:t>
            </a:r>
            <a:br>
              <a:rPr/>
            </a:br>
            <a:br>
              <a:rPr/>
            </a:br>
            <a:r>
              <a:rPr/>
              <a:t>**核心价值**:</a:t>
            </a:r>
            <a:br>
              <a:rPr/>
            </a:br>
            <a:r>
              <a:rPr/>
              <a:t>- 国际金(XAUUSD)与内盘(Au99.99、T+D)实时联动</a:t>
            </a:r>
            <a:br>
              <a:rPr/>
            </a:br>
            <a:r>
              <a:rPr/>
              <a:t>- 宏观锚点：美联储利率决策为核心</a:t>
            </a:r>
            <a:br>
              <a:rPr/>
            </a:br>
            <a:r>
              <a:rPr/>
              <a:t>- 欧洲能源库存及气价波动影响通胀预期</a:t>
            </a:r>
            <a:br>
              <a:rPr/>
            </a:br>
            <a:br>
              <a:rPr/>
            </a:br>
            <a:r>
              <a:rPr/>
              <a:t>**主导部门**: 投资部(龙眼) + 交易部(龙手)</a:t>
            </a:r>
            <a:br>
              <a:rPr/>
            </a:br>
            <a:br>
              <a:rPr/>
            </a:br>
            <a:r>
              <a:rPr/>
              <a:t>**下一步落地动作**:</a:t>
            </a:r>
            <a:br>
              <a:rPr/>
            </a:br>
            <a:r>
              <a:rPr/>
              <a:t>1. 建立黄金现货价格监测模型</a:t>
            </a:r>
            <a:br>
              <a:rPr/>
            </a:br>
            <a:r>
              <a:rPr/>
              <a:t>2. 跟踪CPI/美债收益率关键变量</a:t>
            </a:r>
            <a:br>
              <a:rPr/>
            </a:br>
            <a:r>
              <a:rPr/>
              <a:t>3. 制定交易策略（注意"油涨金跌"背离风险）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#### 3. 内容创作 AI 视频风口（P1）</a:t>
            </a:r>
            <a:br>
              <a:rPr/>
            </a:br>
            <a:br>
              <a:rPr/>
            </a:br>
            <a:r>
              <a:rPr/>
              <a:t>**核心价值**:</a:t>
            </a:r>
            <a:br>
              <a:rPr/>
            </a:br>
            <a:r>
              <a:rPr/>
              <a:t>- AI视频已成行业风口</a:t>
            </a:r>
            <a:br>
              <a:rPr/>
            </a:br>
            <a:r>
              <a:rPr/>
              <a:t>- 需避免"重形式轻内容"陷阱</a:t>
            </a:r>
            <a:br>
              <a:rPr/>
            </a:br>
            <a:r>
              <a:rPr/>
              <a:t>- 实质与技巧并重原则</a:t>
            </a:r>
            <a:br>
              <a:rPr/>
            </a:br>
            <a:br>
              <a:rPr/>
            </a:br>
            <a:r>
              <a:rPr/>
              <a:t>**主导部门**: 制造部(龙造)</a:t>
            </a:r>
            <a:br>
              <a:rPr/>
            </a:br>
            <a:br>
              <a:rPr/>
            </a:br>
            <a:r>
              <a:rPr/>
              <a:t>**下一步落地动作**:</a:t>
            </a:r>
            <a:br>
              <a:rPr/>
            </a:br>
            <a:r>
              <a:rPr/>
              <a:t>1. 建立AI视频内容生产流程</a:t>
            </a:r>
            <a:br>
              <a:rPr/>
            </a:br>
            <a:r>
              <a:rPr/>
              <a:t>2. 制定"内容为主，形式为辅"的创作规范</a:t>
            </a:r>
            <a:br>
              <a:rPr/>
            </a:br>
            <a:r>
              <a:rPr/>
              <a:t>3. 测试主流AI视频工具效果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三、跳过项目（信息无效）</a:t>
            </a:r>
            <a:br>
              <a:rPr/>
            </a:br>
            <a:br>
              <a:rPr/>
            </a:br>
            <a:r>
              <a:rPr/>
              <a:t>| 项目 | 跳过原因 |</a:t>
            </a:r>
            <a:br>
              <a:rPr/>
            </a:br>
            <a:r>
              <a:rPr/>
              <a:t>|------|----------|</a:t>
            </a:r>
            <a:br>
              <a:rPr/>
            </a:br>
            <a:r>
              <a:rPr/>
              <a:t>| 跨境电商出口蓝海市场 | 网页内容为编辑器产品导航，无实际商业信息 |</a:t>
            </a:r>
            <a:br>
              <a:rPr/>
            </a:br>
            <a:r>
              <a:rPr/>
              <a:t>| 机器人具身智能产业 | 内容为机器定义字典释义，无产业信息 |</a:t>
            </a:r>
            <a:br>
              <a:rPr/>
            </a:br>
            <a:r>
              <a:rPr/>
              <a:t>| 新能源汽车出海市场 | 网页为新浪导航页+汉字"新"字源，无关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四、协同建议</a:t>
            </a:r>
            <a:br>
              <a:rPr/>
            </a:br>
            <a:br>
              <a:rPr/>
            </a:br>
            <a:r>
              <a:rPr/>
              <a:t>- **架构部(龙枢)**: 协调三部门并行推进，提供技术工具支持</a:t>
            </a:r>
            <a:br>
              <a:rPr/>
            </a:br>
            <a:r>
              <a:rPr/>
              <a:t>- **主脑(master_brain)**: 监控进度，协调资源分配</a:t>
            </a:r>
            <a:br>
              <a:rPr/>
            </a:br>
            <a:r>
              <a:rPr/>
              <a:t>- **CEO(鲁哥)**: 审阅报告，拍板战略优先级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**交付日期**: 2026-09-11</a:t>
            </a:r>
            <a:br>
              <a:rPr/>
            </a:br>
            <a:r>
              <a:rPr/>
              <a:t>**负责人**: 架构部主管 - 龙枢</a:t>
            </a:r>
            <a:br>
              <a:rPr/>
            </a:br>
            <a:r>
              <a:rPr/>
              <a:t>**保密级别**: L2内部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2026-09-11T09:17:32Z</dcterms:modified>
</cp:coreProperties>
</file>