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76748747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2630531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877307752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467826707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278968421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64280917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16765099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782819438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185975120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38509778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01464795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68669211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8979912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81397079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2713912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83617256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980173382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1768880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74721940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27447925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937066511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44152580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14770584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8719265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77905225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655649208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255605659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8919041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11145154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80665356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7978070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23920662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6913915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76201024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36196769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91091949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00040545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450329047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11556928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8316663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93213986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3107211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104346870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751045158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869586312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51448396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64941942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8252565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27409793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462998974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94278615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40357869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3725083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96657595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40032481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22951128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54161022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0063231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739961459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2674911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93399418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34581168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40789501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496231760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868847970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97333209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0041029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47441947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90115033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942770019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69549632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18520871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36503953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87287038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16542145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# COI风口研判报告</a:t>
            </a:r>
            <a:br>
              <a:rPr/>
            </a:br>
            <a:br>
              <a:rPr/>
            </a:br>
            <a:r>
              <a:rPr/>
              <a:t>**研判时间**: 2026-09-11 23:17</a:t>
            </a:r>
            <a:br>
              <a:rPr/>
            </a:br>
            <a:r>
              <a:rPr/>
              <a:t>**研判人**: 架构部(龙枢)代CEO决策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br>
              <a:rPr/>
            </a:br>
            <a:r>
              <a:rPr/>
              <a:t>## 一、值得立即抓住的3个风口</a:t>
            </a:r>
            <a:br>
              <a:rPr/>
            </a:br>
            <a:br>
              <a:rPr/>
            </a:br>
            <a:r>
              <a:rPr/>
              <a:t>| 排名 | 风口 | 主导部门 | 优先级 | 核心依据 |</a:t>
            </a:r>
            <a:br>
              <a:rPr/>
            </a:br>
            <a:r>
              <a:rPr/>
              <a:t>|------|------|----------|--------|----------|</a:t>
            </a:r>
            <a:br>
              <a:rPr/>
            </a:br>
            <a:r>
              <a:rPr/>
              <a:t>| 1 | **低空经济eVTOL商业化** | 创新部(龙创) | P0 | 国家政策支持，2026年写入政府工作报告，"3层级-84项指标"评价框架已建立 |</a:t>
            </a:r>
            <a:br>
              <a:rPr/>
            </a:br>
            <a:r>
              <a:rPr/>
              <a:t>| 2 | **黄金现货价格驱动** | 投资部(龙眼)+交易部(龙手) | P0 | 美联储利率决策为核心锚点，CPI/美债收益率数据可量化跟踪 |</a:t>
            </a:r>
            <a:br>
              <a:rPr/>
            </a:br>
            <a:r>
              <a:rPr/>
              <a:t>| 3 | **内容创作AI视频风口** | 制造部(龙造) | P1 | "内容决定形式"方法论明确，AI视频创作需建立生产规范 |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br>
              <a:rPr/>
            </a:br>
            <a:r>
              <a:rPr/>
              <a:t>## 二、跳过项目（信息无效或无关）</a:t>
            </a:r>
            <a:br>
              <a:rPr/>
            </a:br>
            <a:br>
              <a:rPr/>
            </a:br>
            <a:r>
              <a:rPr/>
              <a:t>| 项目 | 跳过原因 |</a:t>
            </a:r>
            <a:br>
              <a:rPr/>
            </a:br>
            <a:r>
              <a:rPr/>
              <a:t>|------|----------|</a:t>
            </a:r>
            <a:br>
              <a:rPr/>
            </a:br>
            <a:r>
              <a:rPr/>
              <a:t>| AI Agent智能体趋势 | 联网搜索无可用结果 |</a:t>
            </a:r>
            <a:br>
              <a:rPr/>
            </a:br>
            <a:r>
              <a:rPr/>
              <a:t>| 机器人具身智能产业 | 网页内容为英文字典释义(machine)，非产业知识 |</a:t>
            </a:r>
            <a:br>
              <a:rPr/>
            </a:br>
            <a:r>
              <a:rPr/>
              <a:t>| 跨境电商出口蓝海市场 | 网页内容为编辑器产品导航，无商业信息 |</a:t>
            </a:r>
            <a:br>
              <a:rPr/>
            </a:br>
            <a:r>
              <a:rPr/>
              <a:t>| 新能源汽车出海市场 | 网页为新浪网导航页+汉字"新"的字典解释，完全无关 |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br>
              <a:rPr/>
            </a:br>
            <a:r>
              <a:rPr/>
              <a:t>## 三、下一步落地动作</a:t>
            </a:r>
            <a:br>
              <a:rPr/>
            </a:br>
            <a:br>
              <a:rPr/>
            </a:br>
            <a:r>
              <a:rPr/>
              <a:t>### 1. 低空经济eVTOL（创新部主导）</a:t>
            </a:r>
            <a:br>
              <a:rPr/>
            </a:br>
            <a:r>
              <a:rPr/>
              <a:t>- 输出《低空经济eVTOL商业化研究报告》</a:t>
            </a:r>
            <a:br>
              <a:rPr/>
            </a:br>
            <a:r>
              <a:rPr/>
              <a:t>- 可视化"3层级-84项指标"评价体系</a:t>
            </a:r>
            <a:br>
              <a:rPr/>
            </a:br>
            <a:r>
              <a:rPr/>
              <a:t>- 追踪各省市试点政策进展</a:t>
            </a:r>
            <a:br>
              <a:rPr/>
            </a:br>
            <a:br>
              <a:rPr/>
            </a:br>
            <a:r>
              <a:rPr/>
              <a:t>### 2. 黄金现货价格（投资部+交易部联合）</a:t>
            </a:r>
            <a:br>
              <a:rPr/>
            </a:br>
            <a:r>
              <a:rPr/>
              <a:t>- 建立价格监测看板：跟踪美联储利率决策、CPI数据、美债收益率</a:t>
            </a:r>
            <a:br>
              <a:rPr/>
            </a:br>
            <a:r>
              <a:rPr/>
              <a:t>- 制定交易策略：避险属性 vs 加息预期的背离场景处理</a:t>
            </a:r>
            <a:br>
              <a:rPr/>
            </a:br>
            <a:r>
              <a:rPr/>
              <a:t>- 关注技术面：MACD、KDJ多空信号</a:t>
            </a:r>
            <a:br>
              <a:rPr/>
            </a:br>
            <a:br>
              <a:rPr/>
            </a:br>
            <a:r>
              <a:rPr/>
              <a:t>### 3. AI视频创作（制造部主导）</a:t>
            </a:r>
            <a:br>
              <a:rPr/>
            </a:br>
            <a:r>
              <a:rPr/>
              <a:t>- 输出《AI视频创作内容-形式规范》</a:t>
            </a:r>
            <a:br>
              <a:rPr/>
            </a:br>
            <a:r>
              <a:rPr/>
              <a:t>- 建立生产流程：内容策划→AI生成→质量把控</a:t>
            </a:r>
            <a:br>
              <a:rPr/>
            </a:br>
            <a:r>
              <a:rPr/>
              <a:t>- 避免"重形式轻内容"陷阱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br>
              <a:rPr/>
            </a:br>
            <a:r>
              <a:rPr/>
              <a:t>## 四、协同建议</a:t>
            </a:r>
            <a:br>
              <a:rPr/>
            </a:br>
            <a:br>
              <a:rPr/>
            </a:br>
            <a:r>
              <a:rPr/>
              <a:t>- **架构部(龙枢)**: 协调三部门并行推进，监控进度</a:t>
            </a:r>
            <a:br>
              <a:rPr/>
            </a:br>
            <a:r>
              <a:rPr/>
              <a:t>- **主脑(master_brain)**: 每周汇总各部门产出，向CEO汇报</a:t>
            </a:r>
            <a:br>
              <a:rPr/>
            </a:br>
            <a:r>
              <a:rPr/>
              <a:t>- **自主引擎**: 定时巡检各风口进展，预警延迟任务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br>
              <a:rPr/>
            </a:br>
            <a:r>
              <a:rPr/>
              <a:t>**结论**: 聚焦低空经济政策研究、黄金量化交易、AI内容生产三大赛道，避开信息无效/无关项目。</a:t>
            </a:r>
            <a:br>
              <a:rPr/>
            </a:b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2026-09-11T15:18:02Z</dcterms:modified>
</cp:coreProperties>
</file>