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514757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302754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9904213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6915486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61475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158098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55181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096866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991020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204473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339025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75124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22777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25842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62527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145444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78941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3803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07095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053391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570816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41611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87029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85712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16168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178344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87127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534131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18613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12009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96212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515415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82966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40269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90092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219494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378911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862077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43844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4662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46671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54974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8647968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447515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711195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940758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270869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389477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03466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398199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64849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47352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16235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167123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755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917267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960088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949773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9984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08920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35969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14466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912760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509901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26435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04159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25538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149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7660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609803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356580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949496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961337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677952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485463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COI风口研判报告（2026-09-11 23:17）</a:t>
            </a:r>
            <a:br>
              <a:rPr/>
            </a:br>
            <a:br>
              <a:rPr/>
            </a:br>
            <a:r>
              <a:rPr/>
              <a:t>**交付物链接**: https://coi-portal.tail0f986c.ts.net/delivery/20260911-231800-d71a66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 核心理由 |</a:t>
            </a:r>
            <a:br>
              <a:rPr/>
            </a:br>
            <a:r>
              <a:rPr/>
              <a:t>|------|------|----------|--------|----------|</a:t>
            </a:r>
            <a:br>
              <a:rPr/>
            </a:br>
            <a:r>
              <a:rPr/>
              <a:t>| 1 | **低空经济eVTOL商业化** | 创新部(龙创) | P0 | 国家政策支持，2026年写入政府工作报告，"3层级-84项指标"评价框架已建立 |</a:t>
            </a:r>
            <a:br>
              <a:rPr/>
            </a:br>
            <a:r>
              <a:rPr/>
              <a:t>| 2 | **黄金现货价格驱动** | 投资部(龙眼)+交易部(龙手) | P0 | 美联储利率决策为核心锚点，CPI/美债收益率数据可量化跟踪 |</a:t>
            </a:r>
            <a:br>
              <a:rPr/>
            </a:br>
            <a:r>
              <a:rPr/>
              <a:t>| 3 | **内容创作AI视频风口** | 制造部(龙造) | P1 | "内容决定形式"方法论明确，AI视频创作需建立生产规范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1. **创新部**: 输出《低空经济eVTOL商业化研究报告》+ 评价指标可视化</a:t>
            </a:r>
            <a:br>
              <a:rPr/>
            </a:br>
            <a:r>
              <a:rPr/>
              <a:t>2. **投资部+交易部**: 建立黄金价格监测模型，制定交易策略（关注"油涨金跌"背离风险）</a:t>
            </a:r>
            <a:br>
              <a:rPr/>
            </a:br>
            <a:r>
              <a:rPr/>
              <a:t>3. **制造部**: 建立AI视频生产流程，输出《内容-形式创作规范》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机器人具身智能：网页内容为英文字典释义，非产业信息</a:t>
            </a:r>
            <a:br>
              <a:rPr/>
            </a:br>
            <a:r>
              <a:rPr/>
              <a:t>- 跨境电商出口：网页内容为编辑器产品导航，无商业信息</a:t>
            </a:r>
            <a:br>
              <a:rPr/>
            </a:br>
            <a:r>
              <a:rPr/>
              <a:t>- 新能源汽车出海：网页为导航页+汉字释义，完全无关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**一句话总结**：聚焦政策研究（低空）、量化交易（黄金）、内容生产（AI视频）三大赛道，避开信息无效项目。架构部协调推进，主脑监控进度。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2026-09-11T15:18:09Z</dcterms:modified>
</cp:coreProperties>
</file>