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079814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450420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02752742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7265694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6825944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9659206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254538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64219157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3853700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6516840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0463082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05126743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6464879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890709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954112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1746807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4910060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4295966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01599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7817426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12327999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030358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0053849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41312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598271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1605934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0529943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5462602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085076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330439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579908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1822770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2029761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7790903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227800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7243290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4294022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6363654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2072506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160522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648814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2654293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0765310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43882726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4743875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2004714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54457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2978014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568285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16001181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0085172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207349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641785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5008978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9140908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382252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3231965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7561918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4812407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2937165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227677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501542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8449802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6664130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2897523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1152937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7990559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254814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8178964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964677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7283943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556868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939830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470944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8589796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COI风口研判报告</a:t>
            </a:r>
            <a:br>
              <a:rPr/>
            </a:br>
            <a:br>
              <a:rPr/>
            </a:br>
            <a:r>
              <a:rPr/>
              <a:t>**时间**: 2026-09-12 05:20</a:t>
            </a:r>
            <a:br>
              <a:rPr/>
            </a:br>
            <a:r>
              <a:rPr/>
              <a:t>**部门**: 架构部(龙枢)</a:t>
            </a:r>
            <a:br>
              <a:rPr/>
            </a:br>
            <a:r>
              <a:rPr/>
              <a:t>**级别**: L2内部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✅ 值得抓住的3个风口</a:t>
            </a:r>
            <a:br>
              <a:rPr/>
            </a:br>
            <a:br>
              <a:rPr/>
            </a:br>
            <a:r>
              <a:rPr/>
              <a:t>| 排名 | 风口 | 主导部门 | 优先级 |</a:t>
            </a:r>
            <a:br>
              <a:rPr/>
            </a:br>
            <a:r>
              <a:rPr/>
              <a:t>|------|------|----------|--------|</a:t>
            </a:r>
            <a:br>
              <a:rPr/>
            </a:br>
            <a:r>
              <a:rPr/>
              <a:t>| 1 | 低空经济eVTOL | 创新部(龙创) | P0 |</a:t>
            </a:r>
            <a:br>
              <a:rPr/>
            </a:br>
            <a:r>
              <a:rPr/>
              <a:t>| 2 | 跨境电商出口 | 增长部(龙拓) | P0 |</a:t>
            </a:r>
            <a:br>
              <a:rPr/>
            </a:br>
            <a:r>
              <a:rPr/>
              <a:t>| 3 | 黄金现货价格 | 投资部(龙眼)+交易部(龙手) | P1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🎯 下一步落地动作</a:t>
            </a:r>
            <a:br>
              <a:rPr/>
            </a:br>
            <a:br>
              <a:rPr/>
            </a:br>
            <a:r>
              <a:rPr/>
              <a:t>1. **创新部**: 输出《低空经济eVTOL商业化研究报告》+ 84项指标可视化</a:t>
            </a:r>
            <a:br>
              <a:rPr/>
            </a:br>
            <a:r>
              <a:rPr/>
              <a:t>2. **增长部**: 调研小众蓝海平台(eMAG/Coupang/Ozon/美客多)，输出选品方法论</a:t>
            </a:r>
            <a:br>
              <a:rPr/>
            </a:br>
            <a:r>
              <a:rPr/>
              <a:t>3. **投资部+交易部**: 建立黄金价格监测模型，跟踪利率/CPI/地缘变量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❌ 跳过项目</a:t>
            </a:r>
            <a:br>
              <a:rPr/>
            </a:br>
            <a:br>
              <a:rPr/>
            </a:br>
            <a:r>
              <a:rPr/>
              <a:t>- 机器人具身智能：网页内容为machine字典释义，非产业信息</a:t>
            </a:r>
            <a:br>
              <a:rPr/>
            </a:br>
            <a:r>
              <a:rPr/>
              <a:t>- 内容创作AI视频：内容定义与风口主题不完全匹配</a:t>
            </a:r>
            <a:br>
              <a:rPr/>
            </a:br>
            <a:r>
              <a:rPr/>
              <a:t>- 新能源汽车出海：网页无关内容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**协同建议**: 架构部协调三部门并行推进，主脑监控进度，CEO拍板战略优先级。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2026-09-11T21:17:29Z</dcterms:modified>
</cp:coreProperties>
</file>