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4477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520419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54360710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12645058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3975087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395946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996427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80410903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89937451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105484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5341376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49883279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7832901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5075418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676593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10858938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7376881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8581495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5808809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702603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7875466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7426395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6436617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651899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829971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991732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3274571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7867368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3788863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90621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0020814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2752648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7580696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141484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570686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9675292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0717182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0236456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9560567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13888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369081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4587626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0749540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2163205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5971287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2239528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0847629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146247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726325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0513850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4208811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4186502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725050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9795931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6407229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332215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1803371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4351600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2443145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937095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7084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952782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5156113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94578763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3378488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7506828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6858392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963119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3458971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8178235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119035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7485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64737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2389908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126480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COI风口研判报告（2026-09-12 17:16）</a:t>
            </a:r>
            <a:br>
              <a:rPr/>
            </a:br>
            <a:br>
              <a:rPr/>
            </a:br>
            <a:r>
              <a:rPr/>
              <a:t>## ✅ 值得立即抓住的3个风口</a:t>
            </a:r>
            <a:br>
              <a:rPr/>
            </a:br>
            <a:br>
              <a:rPr/>
            </a:br>
            <a:r>
              <a:rPr/>
              <a:t>| 排名 | 风口 | 主导部门 | 优先级 | 核心理由 |</a:t>
            </a:r>
            <a:br>
              <a:rPr/>
            </a:br>
            <a:r>
              <a:rPr/>
              <a:t>|------|------|----------|--------|----------|</a:t>
            </a:r>
            <a:br>
              <a:rPr/>
            </a:br>
            <a:r>
              <a:rPr/>
              <a:t>| 1 | **低空经济eVTOL商业化** | 创新部(龙创) | P0 | 从"技术验证"向"规模化商用"跨越，中国全球领先，场景引领 |</a:t>
            </a:r>
            <a:br>
              <a:rPr/>
            </a:br>
            <a:r>
              <a:rPr/>
              <a:t>| 2 | **跨境电商出口蓝海** | 增长部(龙拓) | P0 | 小众平台(eMAG/Coupang/Ozon)竞争小，"众筹测款+AI选品"方法论清晰 |</a:t>
            </a:r>
            <a:br>
              <a:rPr/>
            </a:br>
            <a:r>
              <a:rPr/>
              <a:t>| 3 | **黄金现货价格驱动** | 投资部(龙眼)+交易部(龙手) | P1 | 利率逻辑主导，需跟踪CPI/美联储政策，警惕鹰派陷阱 |</a:t>
            </a:r>
            <a:br>
              <a:rPr/>
            </a:br>
            <a:br>
              <a:rPr/>
            </a:br>
            <a:r>
              <a:rPr/>
              <a:t>## 🎯 下一步落地动作</a:t>
            </a:r>
            <a:br>
              <a:rPr/>
            </a:br>
            <a:br>
              <a:rPr/>
            </a:br>
            <a:r>
              <a:rPr/>
              <a:t>| 序号 | 部门 | 动作 | 交付物 |</a:t>
            </a:r>
            <a:br>
              <a:rPr/>
            </a:br>
            <a:r>
              <a:rPr/>
              <a:t>|------|------|------|--------|</a:t>
            </a:r>
            <a:br>
              <a:rPr/>
            </a:br>
            <a:r>
              <a:rPr/>
              <a:t>| 1 | 创新部 | 输出《低空经济eVTOL商业化研究报告》 |</a:t>
            </a:r>
            <a:br>
              <a:rPr/>
            </a:br>
            <a:r>
              <a:rPr/>
              <a:t>| 2 | 增长部 | 调研4个蓝海平台，建立选品工具链 |</a:t>
            </a:r>
            <a:br>
              <a:rPr/>
            </a:br>
            <a:r>
              <a:rPr/>
              <a:t>| 3 | 投资部+交易部 | 建立黄金价格监测模型 |</a:t>
            </a:r>
            <a:br>
              <a:rPr/>
            </a:br>
            <a:br>
              <a:rPr/>
            </a:br>
            <a:r>
              <a:rPr/>
              <a:t>## ❌ 跳过项目</a:t>
            </a:r>
            <a:br>
              <a:rPr/>
            </a:br>
            <a:r>
              <a:rPr/>
              <a:t>- 机器人具身智能：网页内容为machine字典释义</a:t>
            </a:r>
            <a:br>
              <a:rPr/>
            </a:br>
            <a:r>
              <a:rPr/>
              <a:t>- 内容创作AI视频：偏学术定义，与风口主题不完全匹配</a:t>
            </a:r>
            <a:br>
              <a:rPr/>
            </a:br>
            <a:r>
              <a:rPr/>
              <a:t>- 新能源汽车出海：网页为导航页+汉字释义，完全无关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r>
              <a:rPr/>
              <a:t>*生成时间：2026-09-12 17:16 | 负责人：龙枢(架构部)*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2026-09-12T09:17:37Z</dcterms:modified>
</cp:coreProperties>
</file>