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545510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2998238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665108711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48638611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158061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9745212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9362164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3249905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415843481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916866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77667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76525046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24530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92556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3571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35010932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847011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360681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554046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8407025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877892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454799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85003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54103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525749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93268281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9728836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6609211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599605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12970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518393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6885894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84960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6547848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380527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25116836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436244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3240513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325394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545290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843015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6272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385755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8230395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91049089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39926758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7866172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3233848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2764717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38695130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2617439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79156329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4082251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31563566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7402249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3855832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656686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441451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017806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705902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250094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365874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0670614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64380451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817949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32313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4572814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511326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0983191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176156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4747014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053840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5543562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970611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49044460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COI风口研判报告</a:t>
            </a:r>
            <a:br>
              <a:rPr/>
            </a:br>
            <a:br>
              <a:rPr/>
            </a:br>
            <a:r>
              <a:rPr/>
              <a:t>&gt; **身份说明**：我是架构部主管龙枢，非CEO。以下从架构部视角提供研判建议。</a:t>
            </a:r>
            <a:br>
              <a:rPr/>
            </a:br>
            <a:br>
              <a:rPr/>
            </a:br>
            <a:r>
              <a:rPr/>
              <a:t>## 交付时间</a:t>
            </a:r>
            <a:br>
              <a:rPr/>
            </a:br>
            <a:r>
              <a:rPr/>
              <a:t>- 2026-09-12 23:17</a:t>
            </a:r>
            <a:br>
              <a:rPr/>
            </a:br>
            <a:br>
              <a:rPr/>
            </a:br>
            <a:r>
              <a:rPr/>
              <a:t>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## 🎯 下一步落地动作</a:t>
            </a:r>
            <a:br>
              <a:rPr/>
            </a:br>
            <a:br>
              <a:rPr/>
            </a:br>
            <a:r>
              <a:rPr/>
              <a:t>1. **创新部**：输出《低空经济eVTOL商业化研究报告》</a:t>
            </a:r>
            <a:br>
              <a:rPr/>
            </a:br>
            <a:r>
              <a:rPr/>
              <a:t>2. **投资部+交易部**：建立黄金价格监测模型，跟踪CPI/美联储政策</a:t>
            </a:r>
            <a:br>
              <a:rPr/>
            </a:br>
            <a:r>
              <a:rPr/>
              <a:t>3. **增长部**：调研小众平台(eMAG/Coupang/Ozon)，建立选品工具链</a:t>
            </a:r>
            <a:br>
              <a:rPr/>
            </a:br>
            <a:br>
              <a:rPr/>
            </a:br>
            <a:r>
              <a:rPr/>
              <a:t>## ❌ 跳过项目</a:t>
            </a: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内容创作AI视频：网页内容为词典释义</a:t>
            </a:r>
            <a:br>
              <a:rPr/>
            </a:br>
            <a:r>
              <a:rPr/>
              <a:t>- 新能源汽车出海：网页为导航页+汉字释义</a:t>
            </a:r>
            <a:br>
              <a:rPr/>
            </a:br>
            <a:br>
              <a:rPr/>
            </a:br>
            <a:r>
              <a:rPr/>
              <a:t>## 架构部建议</a:t>
            </a:r>
            <a:br>
              <a:rPr/>
            </a:br>
            <a:r>
              <a:rPr/>
              <a:t>聚焦政策研究、量化交易、跨境开拓三大赛道，协调各部门并行推进。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2026-09-12T15:17:51Z</dcterms:modified>
</cp:coreProperties>
</file>