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684492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403008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67890929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4447112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922896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52242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49421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329652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7672243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867947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394003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155225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75050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5044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82474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493537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37536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59455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32458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576872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908950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04077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29642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55718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1577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01399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9759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02551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92655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590436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77676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414515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88694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298578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57193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089466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212051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58097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032838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90802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52192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83696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5525948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08212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3312640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380128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079577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374232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9034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315390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739025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729604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731685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366843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922098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910550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038567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862630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73621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898397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69908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05214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67511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7847009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383250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76325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034634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531853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165045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033402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049285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1342837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555051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565119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547985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📊 COI风口研判报告（2026-09-12 23:17）</a:t>
            </a:r>
            <a:br>
              <a:rPr/>
            </a:br>
            <a:br>
              <a:rPr/>
            </a:br>
            <a:r>
              <a:rPr/>
              <a:t>**身份说明**：我是架构部主管龙枢，非CEO。鲁哥是COI的CEO。以下从架构部视角提供研判建议。</a:t>
            </a:r>
            <a:br>
              <a:rPr/>
            </a:br>
            <a:br>
              <a:rPr/>
            </a:br>
            <a:r>
              <a:rPr/>
              <a:t>**交付物链接**: https://coi-portal.tail0f986c.ts.net/delivery/20260912-231749-c24326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**低空经济eVTOL商业化** | 创新部(龙创) | P0 |</a:t>
            </a:r>
            <a:br>
              <a:rPr/>
            </a:br>
            <a:r>
              <a:rPr/>
              <a:t>| 2 | **黄金现货价格驱动** | 投资部(龙眼)+交易部(龙手) | P0 |</a:t>
            </a:r>
            <a:br>
              <a:rPr/>
            </a:br>
            <a:r>
              <a:rPr/>
              <a:t>| 3 | **跨境电商出口蓝海** | 增长部(龙拓) | P1 |</a:t>
            </a:r>
            <a:br>
              <a:rPr/>
            </a:br>
            <a:br>
              <a:rPr/>
            </a:br>
            <a:r>
              <a:rPr/>
              <a:t>### 🎯 下一步落地动作</a:t>
            </a:r>
            <a:br>
              <a:rPr/>
            </a:br>
            <a:br>
              <a:rPr/>
            </a:br>
            <a:r>
              <a:rPr/>
              <a:t>1. **创新部**：输出《低空经济eVTOL商业化研究报告》</a:t>
            </a:r>
            <a:br>
              <a:rPr/>
            </a:br>
            <a:r>
              <a:rPr/>
              <a:t>2. **投资部+交易部**：建立黄金价格监测模型，跟踪CPI/美联储政策</a:t>
            </a:r>
            <a:br>
              <a:rPr/>
            </a:br>
            <a:r>
              <a:rPr/>
              <a:t>3. **增长部**：调研小众平台(eMAG/Coupang/Ozon)，建立选品工具链</a:t>
            </a:r>
            <a:br>
              <a:rPr/>
            </a:br>
            <a:br>
              <a:rPr/>
            </a:br>
            <a:r>
              <a:rPr/>
              <a:t>### ❌ 跳过项目</a:t>
            </a:r>
            <a:br>
              <a:rPr/>
            </a:br>
            <a:r>
              <a:rPr/>
              <a:t>- AI Agent智能体：联网无结果</a:t>
            </a:r>
            <a:br>
              <a:rPr/>
            </a:br>
            <a:r>
              <a:rPr/>
              <a:t>- 机器人具身智能：网页内容为machine字典释义</a:t>
            </a:r>
            <a:br>
              <a:rPr/>
            </a:br>
            <a:r>
              <a:rPr/>
              <a:t>- 内容创作AI视频：网页内容为词典释义</a:t>
            </a:r>
            <a:br>
              <a:rPr/>
            </a:br>
            <a:r>
              <a:rPr/>
              <a:t>- 新能源汽车出海：网页为导航页+汉字释义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**一句话总结**：聚焦低空政策研究、黄金量化交易、跨境蓝海开拓三大赛道，架构部协调推进。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2026-09-12T15:17:57Z</dcterms:modified>
</cp:coreProperties>
</file>