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233189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659069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6306697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4047534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749403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181471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621715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8262929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9380485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512507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269780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016697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31575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25117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91267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6516698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49389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76647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90585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298061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891605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93068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50713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6400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00193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200194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03417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28072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64554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209067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14097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119953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43445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69044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65426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741738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9130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330115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114899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38928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869758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23519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72230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177311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450063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480342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093441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391848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06880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820428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374796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553227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637001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03595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7998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919358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446373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912757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6168577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66632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76609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941246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339007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391371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928714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242729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935365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128202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89614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617242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478131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837020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809493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106722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264688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</a:t>
            </a:r>
            <a:br>
              <a:rPr/>
            </a:br>
            <a:br>
              <a:rPr/>
            </a:br>
            <a:r>
              <a:rPr/>
              <a:t>**时间**: 2026-09-13 05:16</a:t>
            </a:r>
            <a:br>
              <a:rPr/>
            </a:br>
            <a:r>
              <a:rPr/>
              <a:t>**生成者**: 架构部龙枢（非CEO，鲁哥为CEO）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| 序号 | 部门 | 动作 |</a:t>
            </a:r>
            <a:br>
              <a:rPr/>
            </a:br>
            <a:r>
              <a:rPr/>
              <a:t>|------|------|------|</a:t>
            </a:r>
            <a:br>
              <a:rPr/>
            </a:br>
            <a:r>
              <a:rPr/>
              <a:t>| 1 | 创新部 | 输出《低空经济eVTOL商业化研究报告》 |</a:t>
            </a:r>
            <a:br>
              <a:rPr/>
            </a:br>
            <a:r>
              <a:rPr/>
              <a:t>| 2 | 投资部+交易部 | 建立黄金价格监测模型，跟踪CPI/美联储政策 |</a:t>
            </a:r>
            <a:br>
              <a:rPr/>
            </a:br>
            <a:r>
              <a:rPr/>
              <a:t>| 3 | 增长部 | 调研小众平台(eMAG/Coupang/Ozon)，建立选品工具链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br>
              <a:rPr/>
            </a:br>
            <a:r>
              <a:rPr/>
              <a:t>- **机器人具身智能**：网页内容为machine字典释义，非产业信息</a:t>
            </a:r>
            <a:br>
              <a:rPr/>
            </a:br>
            <a:r>
              <a:rPr/>
              <a:t>- **内容创作AI视频**：联网无结果</a:t>
            </a:r>
            <a:br>
              <a:rPr/>
            </a:br>
            <a:r>
              <a:rPr/>
              <a:t>- **新能源汽车出海**：网页为导航页+汉字释义，完全无关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**一句话总结**：聚焦低空政策研究、黄金量化交易、跨境蓝海开拓三大赛道，架构部协调推进。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2026-09-12T21:17:57Z</dcterms:modified>
</cp:coreProperties>
</file>