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253817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1120175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27503890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52171427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2212815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8391660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489119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51085689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74843826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187753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62283792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5773597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5401883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6868773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63992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3278022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0980794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2611219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553748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374841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2976786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5318337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1230981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4580590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793884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452018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1325915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3689148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095192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834029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4479506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8290971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18119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999716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052893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98024701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054418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9538182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606672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7893577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94198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057181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5414477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8792872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8069943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3210863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3692490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9050216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937209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632762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3996789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005900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516442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1287701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522226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143065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98286378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272534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4395774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0663500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589728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699436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2813945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22943224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2004761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758584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6773338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623479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6502961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1160013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4666597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6634935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809216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724626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5754219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COI风口研判报告</a:t>
            </a:r>
            <a:br>
              <a:rPr/>
            </a:br>
            <a:br>
              <a:rPr/>
            </a:br>
            <a:r>
              <a:rPr/>
              <a:t>**时间**: 2026-09-13 11:17  </a:t>
            </a:r>
            <a:br>
              <a:rPr/>
            </a:br>
            <a:r>
              <a:rPr/>
              <a:t>**部门**: 架构部  </a:t>
            </a:r>
            <a:br>
              <a:rPr/>
            </a:br>
            <a:r>
              <a:rPr/>
              <a:t>**研判人**: 龙枢  </a:t>
            </a:r>
            <a:br>
              <a:rPr/>
            </a:br>
            <a:r>
              <a:rPr/>
              <a:t>**级别**: L2内部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一、值得立即抓住的3个风口</a:t>
            </a:r>
            <a:br>
              <a:rPr/>
            </a:br>
            <a:br>
              <a:rPr/>
            </a:br>
            <a:r>
              <a:rPr/>
              <a:t>| 排名 | 风口 | 主导部门 | 优先级 | 核心理由 |</a:t>
            </a:r>
            <a:br>
              <a:rPr/>
            </a:br>
            <a:r>
              <a:rPr/>
              <a:t>|------|------|----------|--------|----------|</a:t>
            </a:r>
            <a:br>
              <a:rPr/>
            </a:br>
            <a:r>
              <a:rPr/>
              <a:t>| 1 | **低空经济eVTOL商业化** | 创新部(龙创) | P0 | 2026年4月中科院发布指数报告，"3层级-84项指标"评价框架已建立，政策强支持，中国领先全球 |</a:t>
            </a:r>
            <a:br>
              <a:rPr/>
            </a:br>
            <a:r>
              <a:rPr/>
              <a:t>| 2 | **黄金现货价格驱动** | 投资部(龙眼)+交易部(龙手) | P0 | 美联储利率预期为核心锚点，CPI/美债收益率数据可量化跟踪，地缘冲突提供波动机会 |</a:t>
            </a:r>
            <a:br>
              <a:rPr/>
            </a:br>
            <a:r>
              <a:rPr/>
              <a:t>| 3 | **跨境电商出口蓝海** | 增长部(龙拓) | P1 | 仅1%中国卖家入局小众平台(eMAG/Coupang/Ozon)，"众筹测款+AI选品"方法论清晰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二、下一步落地动作</a:t>
            </a:r>
            <a:br>
              <a:rPr/>
            </a:br>
            <a:br>
              <a:rPr/>
            </a:br>
            <a:r>
              <a:rPr/>
              <a:t>### 1. 低空经济eVTOL商业化 → 创新部(龙创)</a:t>
            </a:r>
            <a:br>
              <a:rPr/>
            </a:br>
            <a:r>
              <a:rPr/>
              <a:t>**动作**: 输出《低空经济eVTOL商业化研究报告》</a:t>
            </a:r>
            <a:br>
              <a:rPr/>
            </a:br>
            <a:r>
              <a:rPr/>
              <a:t>- 解析中科院84项评价指标</a:t>
            </a:r>
            <a:br>
              <a:rPr/>
            </a:br>
            <a:r>
              <a:rPr/>
              <a:t>- 绘制产业图谱（快递巨头vs科技企业布局）</a:t>
            </a:r>
            <a:br>
              <a:rPr/>
            </a:br>
            <a:r>
              <a:rPr/>
              <a:t>- 输出可视化报告</a:t>
            </a:r>
            <a:br>
              <a:rPr/>
            </a:br>
            <a:br>
              <a:rPr/>
            </a:br>
            <a:r>
              <a:rPr/>
              <a:t>**交付物**: 研究报告(docx) + 指标矩阵图(png)</a:t>
            </a:r>
            <a:br>
              <a:rPr/>
            </a:br>
            <a:br>
              <a:rPr/>
            </a:br>
            <a:r>
              <a:rPr/>
              <a:t>### 2. 黄金现货价格驱动 → 投资部(龙眼)+交易部(龙手)</a:t>
            </a:r>
            <a:br>
              <a:rPr/>
            </a:br>
            <a:r>
              <a:rPr/>
              <a:t>**动作**: 建立黄金价格监测模型</a:t>
            </a:r>
            <a:br>
              <a:rPr/>
            </a:br>
            <a:r>
              <a:rPr/>
              <a:t>- 实时跟踪CPI数据、美债收益率、加息概率</a:t>
            </a:r>
            <a:br>
              <a:rPr/>
            </a:br>
            <a:r>
              <a:rPr/>
              <a:t>- 建立"油涨金跌"背离预警机制</a:t>
            </a:r>
            <a:br>
              <a:rPr/>
            </a:br>
            <a:r>
              <a:rPr/>
              <a:t>- 制定交易策略建议</a:t>
            </a:r>
            <a:br>
              <a:rPr/>
            </a:br>
            <a:br>
              <a:rPr/>
            </a:br>
            <a:r>
              <a:rPr/>
              <a:t>**交付物**: 监测仪表盘 + 交易策略建议书</a:t>
            </a:r>
            <a:br>
              <a:rPr/>
            </a:br>
            <a:br>
              <a:rPr/>
            </a:br>
            <a:r>
              <a:rPr/>
              <a:t>### 3. 跨境电商出口蓝海 → 增长部(龙拓)</a:t>
            </a:r>
            <a:br>
              <a:rPr/>
            </a:br>
            <a:r>
              <a:rPr/>
              <a:t>**动作**: 调研小众平台+建立选品工具链</a:t>
            </a:r>
            <a:br>
              <a:rPr/>
            </a:br>
            <a:r>
              <a:rPr/>
              <a:t>- 对比eMAG/Coupang/Ozon/美客多平台规则</a:t>
            </a:r>
            <a:br>
              <a:rPr/>
            </a:br>
            <a:r>
              <a:rPr/>
              <a:t>- 建立"众筹测款+AI选品"标准化流程</a:t>
            </a:r>
            <a:br>
              <a:rPr/>
            </a:br>
            <a:r>
              <a:rPr/>
              <a:t>- 输出合规避险指南</a:t>
            </a:r>
            <a:br>
              <a:rPr/>
            </a:br>
            <a:br>
              <a:rPr/>
            </a:br>
            <a:r>
              <a:rPr/>
              <a:t>**交付物**: 平台分析报告 + 选品模板工具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三、跳过项目（信息无效或无关）</a:t>
            </a:r>
            <a:br>
              <a:rPr/>
            </a:br>
            <a:br>
              <a:rPr/>
            </a:br>
            <a:r>
              <a:rPr/>
              <a:t>| 项目 | 原因 |</a:t>
            </a:r>
            <a:br>
              <a:rPr/>
            </a:br>
            <a:r>
              <a:rPr/>
              <a:t>|------|------|</a:t>
            </a:r>
            <a:br>
              <a:rPr/>
            </a:br>
            <a:r>
              <a:rPr/>
              <a:t>| AI Agent智能体趋势 | 联网无结果，未写入知识库 |</a:t>
            </a:r>
            <a:br>
              <a:rPr/>
            </a:br>
            <a:r>
              <a:rPr/>
              <a:t>| 机器人具身智能产业 | 网页内容为machine字典释义，非产业信息 |</a:t>
            </a:r>
            <a:br>
              <a:rPr/>
            </a:br>
            <a:r>
              <a:rPr/>
              <a:t>| 内容创作AI视频风口 | 网页内容为词典释义，与风口主题不符 |</a:t>
            </a:r>
            <a:br>
              <a:rPr/>
            </a:br>
            <a:r>
              <a:rPr/>
              <a:t>| 新能源汽车出海市场 | 网页为导航页+汉字释义，完全无关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四、协同建议</a:t>
            </a:r>
            <a:br>
              <a:rPr/>
            </a:br>
            <a:br>
              <a:rPr/>
            </a:br>
            <a:r>
              <a:rPr/>
              <a:t>1. **架构部(我)**: 负责协调三部门并行推进，监控交付进度</a:t>
            </a:r>
            <a:br>
              <a:rPr/>
            </a:br>
            <a:r>
              <a:rPr/>
              <a:t>2. **主脑(master_brain)**: 按任务优先级路由，分配资源</a:t>
            </a:r>
            <a:br>
              <a:rPr/>
            </a:br>
            <a:r>
              <a:rPr/>
              <a:t>3. **CEO(鲁哥)**: 最终拍板战略方向，审批关键决策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五、风险提示</a:t>
            </a:r>
            <a:br>
              <a:rPr/>
            </a:br>
            <a:br>
              <a:rPr/>
            </a:br>
            <a:r>
              <a:rPr/>
              <a:t>1. 低空经济受政策影响大，需持续跟踪空域开放进展</a:t>
            </a:r>
            <a:br>
              <a:rPr/>
            </a:br>
            <a:r>
              <a:rPr/>
              <a:t>2. 黄金交易需警惕"鹰派陷阱"及地缘冲突突发波动</a:t>
            </a:r>
            <a:br>
              <a:rPr/>
            </a:br>
            <a:r>
              <a:rPr/>
              <a:t>3. 跨境电商需关注关税监管及平台合规红线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**报告生成时间**: 2026-09-13 11:17:28  </a:t>
            </a:r>
            <a:br>
              <a:rPr/>
            </a:br>
            <a:r>
              <a:rPr/>
              <a:t>**交付系统**: COI delivery_hub  </a:t>
            </a:r>
            <a:br>
              <a:rPr/>
            </a:br>
            <a:r>
              <a:rPr/>
              <a:t>**涉密级别**: L2内部（内网+Tailscale访问）</a:t>
            </a:r>
            <a:br>
              <a:rPr/>
            </a:b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2026-09-13T03:17:54Z</dcterms:modified>
</cp:coreProperties>
</file>