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1820248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0116305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762227061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723179096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68714835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13283581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74105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80298324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12620623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412264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4578834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26027289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590757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9286339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3148976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16487981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5884767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6189406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1155608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5470665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85803304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9071613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6824363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3757665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268541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66843218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7495500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1512462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8179323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4578605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4599296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2578417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955621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6338887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411292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23301166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6153588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4289337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8063978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6508282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513485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1370849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7678028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20957112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56482255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6782433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2133323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71701821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5175168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4013550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29135100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76899090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2597073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8381765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04523823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0297219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00842464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5085622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8418547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2302316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9862314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117974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00520920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454319433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0964891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9345877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1172376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92031778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440354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4006329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503586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515688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7962454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17296481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43971423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## 📊 COI风口研判报告（2026-09-13 11:17）</a:t>
            </a:r>
            <a:br>
              <a:rPr/>
            </a:br>
            <a:br>
              <a:rPr/>
            </a:br>
            <a:r>
              <a:rPr/>
              <a:t>**交付物已生成**: https://coi-portal.tail0f986c.ts.net/delivery/20260913-111752-6b2127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✅ 值得立即抓住的3个风口</a:t>
            </a:r>
            <a:br>
              <a:rPr/>
            </a:br>
            <a:br>
              <a:rPr/>
            </a:br>
            <a:r>
              <a:rPr/>
              <a:t>| 排名 | 风口 | 主导部门 | 优先级 |</a:t>
            </a:r>
            <a:br>
              <a:rPr/>
            </a:br>
            <a:r>
              <a:rPr/>
              <a:t>|------|------|----------|--------|</a:t>
            </a:r>
            <a:br>
              <a:rPr/>
            </a:br>
            <a:r>
              <a:rPr/>
              <a:t>| 1 | **低空经济eVTOL商业化** | 创新部(龙创) | P0 |</a:t>
            </a:r>
            <a:br>
              <a:rPr/>
            </a:br>
            <a:r>
              <a:rPr/>
              <a:t>| 2 | **黄金现货价格驱动** | 投资部(龙眼)+交易部(龙手) | P0 |</a:t>
            </a:r>
            <a:br>
              <a:rPr/>
            </a:br>
            <a:r>
              <a:rPr/>
              <a:t>| 3 | **跨境电商出口蓝海** | 增长部(龙拓) | P1 |</a:t>
            </a:r>
            <a:br>
              <a:rPr/>
            </a:br>
            <a:br>
              <a:rPr/>
            </a:br>
            <a:r>
              <a:rPr/>
              <a:t>### 🎯 下一步落地动作</a:t>
            </a:r>
            <a:br>
              <a:rPr/>
            </a:br>
            <a:br>
              <a:rPr/>
            </a:br>
            <a:r>
              <a:rPr/>
              <a:t>1. **创新部**: 输出《低空经济eVTOL商业化研究报告》+ 84项指标可视化</a:t>
            </a:r>
            <a:br>
              <a:rPr/>
            </a:br>
            <a:r>
              <a:rPr/>
              <a:t>2. **投资部+交易部**: 建立黄金价格监测模型，跟踪CPI/美联储政策</a:t>
            </a:r>
            <a:br>
              <a:rPr/>
            </a:br>
            <a:r>
              <a:rPr/>
              <a:t>3. **增长部**: 调研小众平台(eMAG/Coupang/Ozon)，建立"众筹测款+AI选品"工具链</a:t>
            </a:r>
            <a:br>
              <a:rPr/>
            </a:br>
            <a:br>
              <a:rPr/>
            </a:br>
            <a:r>
              <a:rPr/>
              <a:t>### ❌ 跳过项目</a:t>
            </a:r>
            <a:br>
              <a:rPr/>
            </a:br>
            <a:r>
              <a:rPr/>
              <a:t>- AI Agent智能体：联网无结果</a:t>
            </a:r>
            <a:br>
              <a:rPr/>
            </a:br>
            <a:r>
              <a:rPr/>
              <a:t>- 机器人具身智能：网页内容为machine字典释义</a:t>
            </a:r>
            <a:br>
              <a:rPr/>
            </a:br>
            <a:r>
              <a:rPr/>
              <a:t>- 内容创作AI视频：网页内容为词典释义</a:t>
            </a:r>
            <a:br>
              <a:rPr/>
            </a:br>
            <a:r>
              <a:rPr/>
              <a:t>- 新能源汽车出海：网页为导航页+汉字释义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r>
              <a:rPr/>
              <a:t>**一句话总结**：聚焦低空政策研究、黄金量化交易、跨境蓝海开拓三大赛道，架构部协调推进。</a:t>
            </a:r>
            <a:br>
              <a:rPr/>
            </a:br>
            <a:r>
              <a:rPr/>
              <a:t>**交付物链接**: https://coi-portal.tail0f986c.ts.net/delivery/20260913-111752-6b2127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2026-09-13T03:18:04Z</dcterms:modified>
</cp:coreProperties>
</file>