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5069679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67621296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784718285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521145043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52958645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6804669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85811427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203401044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01572073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0002525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11261479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14171314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9911942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1843542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4008527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78123774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46513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0093109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3990172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928101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07423860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738283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4573537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4757125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155208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40811692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610232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064687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5091339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914454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1001940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193533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4286695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3139904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5006819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13089970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481019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6148121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8553821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0319706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3163220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2854203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203365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05530293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73688707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05868555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66198204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807836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296672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27526411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59921411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04234824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875081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19786461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82425503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1618176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31789837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4922358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9198194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68181369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5868437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449296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30264852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42788494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9565204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65562838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5641282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826424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924878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6174659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3665449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09293142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1874321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74192168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78755423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## 📊 COI风口研判报告（2026-09-13 17:17）</a:t>
            </a:r>
            <a:br>
              <a:rPr/>
            </a:br>
            <a:br>
              <a:rPr/>
            </a:br>
            <a:r>
              <a:rPr/>
              <a:t>**身份说明**：架构部主管龙枢，非CEO。鲁哥是COI的CEO。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✅ 值得立即抓住的3个风口</a:t>
            </a:r>
            <a:br>
              <a:rPr/>
            </a:br>
            <a:br>
              <a:rPr/>
            </a:br>
            <a:r>
              <a:rPr/>
              <a:t>| 排名 | 风口 | 主导部门 | 优先级 |</a:t>
            </a:r>
            <a:br>
              <a:rPr/>
            </a:br>
            <a:r>
              <a:rPr/>
              <a:t>|------|------|----------|--------|</a:t>
            </a:r>
            <a:br>
              <a:rPr/>
            </a:br>
            <a:r>
              <a:rPr/>
              <a:t>| 1 | **低空经济eVTOL商业化** | 创新部(龙创) | P0 |</a:t>
            </a:r>
            <a:br>
              <a:rPr/>
            </a:br>
            <a:r>
              <a:rPr/>
              <a:t>| 2 | **黄金现货价格驱动** | 投资部(龙眼)+交易部(龙手) | P0 |</a:t>
            </a:r>
            <a:br>
              <a:rPr/>
            </a:br>
            <a:r>
              <a:rPr/>
              <a:t>| 3 | **跨境电商出口蓝海** | 增长部(龙拓) | P1 |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🎯 下一步落地动作</a:t>
            </a:r>
            <a:br>
              <a:rPr/>
            </a:br>
            <a:br>
              <a:rPr/>
            </a:br>
            <a:r>
              <a:rPr/>
              <a:t>1. **创新部**：输出《低空经济eVTOL商业化研究报告》+ 84项指标可视化</a:t>
            </a:r>
            <a:br>
              <a:rPr/>
            </a:br>
            <a:r>
              <a:rPr/>
              <a:t>2. **投资部+交易部**：建立黄金价格监测模型，跟踪CPI/美联储政策</a:t>
            </a:r>
            <a:br>
              <a:rPr/>
            </a:br>
            <a:r>
              <a:rPr/>
              <a:t>3. **增长部**：调研小众平台(eMAG/Coupang/Ozon)，建立选品工具链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❌ 跳过项目</a:t>
            </a:r>
            <a:br>
              <a:rPr/>
            </a:br>
            <a:br>
              <a:rPr/>
            </a:br>
            <a:r>
              <a:rPr/>
              <a:t>- AI Agent智能体：联网无结果</a:t>
            </a:r>
            <a:br>
              <a:rPr/>
            </a:br>
            <a:r>
              <a:rPr/>
              <a:t>- 机器人具身智能：网页内容为machine字典释义</a:t>
            </a:r>
            <a:br>
              <a:rPr/>
            </a:br>
            <a:r>
              <a:rPr/>
              <a:t>- 内容创作AI视频：网页内容为词典释义</a:t>
            </a:r>
            <a:br>
              <a:rPr/>
            </a:br>
            <a:r>
              <a:rPr/>
              <a:t>- 新能源汽车出海：网页为导航页+汉字释义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**一句话总结**：聚焦低空政策研究、黄金量化交易、跨境蓝海开拓三大赛道，架构部协调推进。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2026-09-13T09:17:46Z</dcterms:modified>
</cp:coreProperties>
</file>