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9161383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72120580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74192049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683628622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26279060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7328011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0675236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6736899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127279927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3670619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5426289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51791112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95574442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8652350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0281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58265229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2464350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2757927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9499600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46101743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966086217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36973209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0745321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3017265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366028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0636258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65706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8799644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7530981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7381609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3183130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9228077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05413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70966848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5112893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721271931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700072469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43241897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6221357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52905874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2063045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0047503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76811206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70173954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11748801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17539540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242281973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7783073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2348730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49312149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11805484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60702418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107693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5298708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3178387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60229108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9643232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307316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43716047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26341264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9331755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31810217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4144449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756719933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100223788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1413805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92742469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100525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1676375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80723314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4500462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646323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56741015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1143305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3545723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**零壹学堂AI培训产品介绍**</a:t>
            </a:r>
            <a:br>
              <a:rPr/>
            </a:br>
            <a:br>
              <a:rPr/>
            </a:br>
            <a:r>
              <a:rPr/>
              <a:t>零壹学堂专注AI技能赋能，提供从入门到精通的系统化课程。平台汇聚COI智造部优质内容，覆盖文章/视频/PPT/图片全链路生成技能。学员通过实战项目掌握AI工具，实现一人团队十倍产能的转型突破。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2026-09-13T15:10:17Z</dcterms:modified>
</cp:coreProperties>
</file>