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6032200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5068839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78170529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986786652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6989807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973076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302195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42143631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39091653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6070045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5351914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06276443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3085540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897458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549477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4159258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7192899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9756267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6394667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693457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4698492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4439267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7971543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6178702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804344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3563178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910532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034713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8228893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722069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6840432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1620927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6442979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2375687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31212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45054589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0610497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3725761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564813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8604632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957346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005417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7675759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8021757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2425436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8192895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3072508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67446327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828224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23795092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80498299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669549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612702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25493147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618422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195098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8795328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5368879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9597135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368218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9605117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334808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42267799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88845917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3158944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7728375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8539651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512465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8076462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1118151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3990705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988435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631569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7099048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77534036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COI风口研判报告</a:t>
            </a:r>
            <a:br>
              <a:rPr/>
            </a:br>
            <a:br>
              <a:rPr/>
            </a:br>
            <a:r>
              <a:rPr/>
              <a:t>**研判时间**: 2026-09-14 05:16  </a:t>
            </a:r>
            <a:br>
              <a:rPr/>
            </a:br>
            <a:r>
              <a:rPr/>
              <a:t>**研判主体**: COI CEO(鲁哥)  </a:t>
            </a:r>
            <a:br>
              <a:rPr/>
            </a:br>
            <a:r>
              <a:rPr/>
              <a:t>**编制部门**: 架构部(龙枢)  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一、值得立即抓住的3个风口</a:t>
            </a:r>
            <a:br>
              <a:rPr/>
            </a:br>
            <a:br>
              <a:rPr/>
            </a:br>
            <a:r>
              <a:rPr/>
              <a:t>| 排名 | 风口 | 主导部门 | 优先级 | 核心理由 |</a:t>
            </a:r>
            <a:br>
              <a:rPr/>
            </a:br>
            <a:r>
              <a:rPr/>
              <a:t>|------|------|----------|--------|----------|</a:t>
            </a:r>
            <a:br>
              <a:rPr/>
            </a:br>
            <a:r>
              <a:rPr/>
              <a:t>| 1 | **低空经济eVTOL商业化** | 创新部(龙创) | P0 | 2026年4月中科院发布指数报告，"3层级-84项指标"评价体系已建立，政策强支持 |</a:t>
            </a:r>
            <a:br>
              <a:rPr/>
            </a:br>
            <a:r>
              <a:rPr/>
              <a:t>| 2 | **黄金现货价格驱动** | 投资部(龙眼)+交易部(龙手) | P0 | 美联储利率预期主导，CPI/美债收益率数据可量化跟踪，机构看涨期权活跃 |</a:t>
            </a:r>
            <a:br>
              <a:rPr/>
            </a:br>
            <a:r>
              <a:rPr/>
              <a:t>| 3 | **跨境电商出口蓝海** | 增长部(龙拓) | P1 | 仅1%中国卖家入局小众平台(eMAG/Coupang/Ozon)，"众筹测款+AI选品"方法论清晰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二、下一步落地动作</a:t>
            </a:r>
            <a:br>
              <a:rPr/>
            </a:br>
            <a:br>
              <a:rPr/>
            </a:br>
            <a:r>
              <a:rPr/>
              <a:t>| 序号 | 部门 | 核心动作 | 交付物要求 |</a:t>
            </a:r>
            <a:br>
              <a:rPr/>
            </a:br>
            <a:r>
              <a:rPr/>
              <a:t>|------|------|----------|------------|</a:t>
            </a:r>
            <a:br>
              <a:rPr/>
            </a:br>
            <a:r>
              <a:rPr/>
              <a:t>| 1 | 创新部 | 输出《低空经济eVTOL商业化研究报告》+ 84项指标可视化 | 研究报告+指标矩阵图 |</a:t>
            </a:r>
            <a:br>
              <a:rPr/>
            </a:br>
            <a:r>
              <a:rPr/>
              <a:t>| 2 | 投资部+交易部 | 建立黄金价格监测模型，跟踪CPI/美联储政策 | 监测仪表盘+交易策略建议 |</a:t>
            </a:r>
            <a:br>
              <a:rPr/>
            </a:br>
            <a:r>
              <a:rPr/>
              <a:t>| 3 | 增长部 | 调研4个蓝海平台，建立"众筹测款+AI选品"工具链 | 平台分析报告+选品模板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三、跳过项目说明</a:t>
            </a:r>
            <a:br>
              <a:rPr/>
            </a:br>
            <a:br>
              <a:rPr/>
            </a:br>
            <a:r>
              <a:rPr/>
              <a:t>| 项目 | 跳过原因 |</a:t>
            </a:r>
            <a:br>
              <a:rPr/>
            </a:br>
            <a:r>
              <a:rPr/>
              <a:t>|------|----------|</a:t>
            </a:r>
            <a:br>
              <a:rPr/>
            </a:br>
            <a:r>
              <a:rPr/>
              <a:t>| AI Agent智能体 | 联网搜索无可用结果 |</a:t>
            </a:r>
            <a:br>
              <a:rPr/>
            </a:br>
            <a:r>
              <a:rPr/>
              <a:t>| 机器人具身智能 | 网页内容为machine字典释义，非产业信息 |</a:t>
            </a:r>
            <a:br>
              <a:rPr/>
            </a:br>
            <a:r>
              <a:rPr/>
              <a:t>| 内容创作AI视频 | 网页内容为词典释义，与主题无关 |</a:t>
            </a:r>
            <a:br>
              <a:rPr/>
            </a:br>
            <a:r>
              <a:rPr/>
              <a:t>| 新能源汽车出海 | 网页为新浪导航页+汉字释义，完全无关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四、协同要求</a:t>
            </a:r>
            <a:br>
              <a:rPr/>
            </a:br>
            <a:br>
              <a:rPr/>
            </a:br>
            <a:r>
              <a:rPr/>
              <a:t>1. **架构部(龙枢)**：负责跨部门协调、进度监控、交付物验收</a:t>
            </a:r>
            <a:br>
              <a:rPr/>
            </a:br>
            <a:r>
              <a:rPr/>
              <a:t>2. **主脑(master_brain)**：负责任务分发、决策路由</a:t>
            </a:r>
            <a:br>
              <a:rPr/>
            </a:br>
            <a:r>
              <a:rPr/>
              <a:t>3. **CEO(鲁哥)**：负责战略优先级拍板、重大决策审批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**研判结论**：聚焦低空政策研究、黄金量化交易、跨境蓝海开拓三大赛道，避开信息无效项目。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2026-09-13T15:17:13Z</dcterms:modified>
</cp:coreProperties>
</file>