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317685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956954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7777781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9482304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990618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429756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25455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732812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3832836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69493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391993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039190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03700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88312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72350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302283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96020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97193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17754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073884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218626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11739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44671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058872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98037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424458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15550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68689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14487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474179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59214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865242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97956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10120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99710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050161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091313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519632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057454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47473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96574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82868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7609907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799275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7520145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28888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516162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852850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6454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8265078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727666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070232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201177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832255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243899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073443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783885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428122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76717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44442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55935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215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358446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53584081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728977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776922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846637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081866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28328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197454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402095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543420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195539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858463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729298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📊 COI风口研判报告（2026-09-14 05:17）</a:t>
            </a:r>
            <a:br>
              <a:rPr/>
            </a:br>
            <a:br>
              <a:rPr/>
            </a:br>
            <a:r>
              <a:rPr/>
              <a:t>**交付物链接**: https://coi-portal.tail0f986c.ts.net/delivery/20260913-231711-19ac59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**低空经济eVTOL商业化** | 创新部(龙创) | P0 |</a:t>
            </a:r>
            <a:br>
              <a:rPr/>
            </a:br>
            <a:r>
              <a:rPr/>
              <a:t>| 2 | **黄金现货价格驱动** | 投资部(龙眼)+交易部(龙手) | P0 |</a:t>
            </a:r>
            <a:br>
              <a:rPr/>
            </a:br>
            <a:r>
              <a:rPr/>
              <a:t>| 3 | **跨境电商出口蓝海** | 增长部(龙拓) | P1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🎯 下一步落地动作</a:t>
            </a:r>
            <a:br>
              <a:rPr/>
            </a:br>
            <a:br>
              <a:rPr/>
            </a:br>
            <a:r>
              <a:rPr/>
              <a:t>1. **创新部**: 输出《低空经济eVTOL商业化研究报告》+ 84项指标可视化</a:t>
            </a:r>
            <a:br>
              <a:rPr/>
            </a:br>
            <a:r>
              <a:rPr/>
              <a:t>2. **投资部+交易部**: 建立黄金价格监测模型，跟踪CPI/美联储政策</a:t>
            </a:r>
            <a:br>
              <a:rPr/>
            </a:br>
            <a:r>
              <a:rPr/>
              <a:t>3. **增长部**: 调研小众平台(eMAG/Coupang/Ozon)，建立"众筹测款+AI选品"工具链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❌ 跳过项目</a:t>
            </a:r>
            <a:br>
              <a:rPr/>
            </a:br>
            <a:r>
              <a:rPr/>
              <a:t>- AI Agent智能体：联网无结果</a:t>
            </a:r>
            <a:br>
              <a:rPr/>
            </a:br>
            <a:r>
              <a:rPr/>
              <a:t>- 机器人具身智能：网页内容为machine字典释义</a:t>
            </a:r>
            <a:br>
              <a:rPr/>
            </a:br>
            <a:r>
              <a:rPr/>
              <a:t>- 内容创作AI视频：网页内容为词典释义</a:t>
            </a:r>
            <a:br>
              <a:rPr/>
            </a:br>
            <a:r>
              <a:rPr/>
              <a:t>- 新能源汽车出海：网页为导航页+汉字释义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**一句话总结**：聚焦低空政策研究、黄金量化交易、跨境蓝海开拓三大赛道，架构部协调推进。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2026-09-13T15:17:23Z</dcterms:modified>
</cp:coreProperties>
</file>