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480036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6151866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805739728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845721914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80927620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562449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959969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00025822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8017997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4864511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50502090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718565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4545545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0616059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885068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3489676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0359186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7277336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1393753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879033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4768269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7287146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1015480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134285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569049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555652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0892107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0840326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7188611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6742446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9311834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526726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0236466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454569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456628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4902726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3575438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8513220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197739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5926060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562198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7251501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3383269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6661273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11749214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59484322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8137141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7801838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24149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4595066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26247625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654317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054483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1746285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012604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655080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14171682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6478134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3253691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7404734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6378008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255662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82192001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69712148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8747907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8150466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8235347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4538999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344024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3102689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9689080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16491095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8700400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20149412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9383178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这是一张测试图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2026-09-13T15:18:56Z</dcterms:modified>
</cp:coreProperties>
</file>