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24394403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22382650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1160564366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1621698565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550477991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16043405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10802825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637487412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364651962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2562559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004388365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2033154885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538912644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10358129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15934533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415444853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47078357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000957342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33753522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96347492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081299866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678192715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516521787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70921579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01567731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163794136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457290846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864639562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87260713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57032415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862857554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679547071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617977271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0841575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72634800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507062420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820917385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214749811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25406704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131328156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84098143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57462545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58203491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276245942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356718606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712957666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928843429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60989754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7330520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120202783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411997431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64898691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77627928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825011995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32970616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87855271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511888489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371010878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97552987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157971642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46568163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10005035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731683490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317266150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521457234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03411964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80209433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87436357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894445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77344996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932136810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14150532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25980647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95291230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51049773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正文 https://x/y.png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2026-09-13T15:30:58Z</dcterms:modified>
</cp:coreProperties>
</file>