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478651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685172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6127438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0205165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540234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490925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091763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994080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6671817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761089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868466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132148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27093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74704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37041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318877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98840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71839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43336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075163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064463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1678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771745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58885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93670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182683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40383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63953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11536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445598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51415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0210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62994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775712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36377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7793340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716602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93925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822164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15279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005226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3027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97270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288709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6491451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669356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169784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005038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60808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5566212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126000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000326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235316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448141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278999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584510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334383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294285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1203494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18105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126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715536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514812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6082399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582861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58704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43919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4391713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67819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626385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918863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918776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137538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012412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03713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**零壹学堂 Logo 示意图**</a:t>
            </a:r>
            <a:br>
              <a:rPr/>
            </a:br>
            <a:br>
              <a:rPr/>
            </a:br>
            <a:r>
              <a:rPr/>
              <a:t>**图片链接**: https://aoss.cn-sh-01.sensecoreapi-oss.cn/nova-clotho-images-sh02/image/019e0ae2-ecb9-7396-8302-6a748773385f/2026/9/13/c0146f79-bee7-4606-bc6e-20f0af31929f_0.png</a:t>
            </a:r>
            <a:br>
              <a:rPr/>
            </a:br>
            <a:br>
              <a:rPr/>
            </a:br>
            <a:r>
              <a:rPr/>
              <a:t>需要重新生成或调整设计方向吗？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2026-09-13T15:35:00Z</dcterms:modified>
</cp:coreProperties>
</file>